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57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587484A-AA55-4558-928A-8F083399093F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C27B5E6-2914-4DBD-983D-B3613613F80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8153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484A-AA55-4558-928A-8F083399093F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B5E6-2914-4DBD-983D-B3613613F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47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484A-AA55-4558-928A-8F083399093F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B5E6-2914-4DBD-983D-B3613613F80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4653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484A-AA55-4558-928A-8F083399093F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B5E6-2914-4DBD-983D-B3613613F8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654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484A-AA55-4558-928A-8F083399093F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B5E6-2914-4DBD-983D-B3613613F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0858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484A-AA55-4558-928A-8F083399093F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B5E6-2914-4DBD-983D-B3613613F8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46169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484A-AA55-4558-928A-8F083399093F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B5E6-2914-4DBD-983D-B3613613F80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59531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484A-AA55-4558-928A-8F083399093F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B5E6-2914-4DBD-983D-B3613613F80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84831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484A-AA55-4558-928A-8F083399093F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B5E6-2914-4DBD-983D-B3613613F80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8075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484A-AA55-4558-928A-8F083399093F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B5E6-2914-4DBD-983D-B3613613F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456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484A-AA55-4558-928A-8F083399093F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B5E6-2914-4DBD-983D-B3613613F80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8016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484A-AA55-4558-928A-8F083399093F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B5E6-2914-4DBD-983D-B3613613F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247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484A-AA55-4558-928A-8F083399093F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B5E6-2914-4DBD-983D-B3613613F80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910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484A-AA55-4558-928A-8F083399093F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B5E6-2914-4DBD-983D-B3613613F80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579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484A-AA55-4558-928A-8F083399093F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B5E6-2914-4DBD-983D-B3613613F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528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484A-AA55-4558-928A-8F083399093F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B5E6-2914-4DBD-983D-B3613613F80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3842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484A-AA55-4558-928A-8F083399093F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B5E6-2914-4DBD-983D-B3613613F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180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87484A-AA55-4558-928A-8F083399093F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27B5E6-2914-4DBD-983D-B3613613F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172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2744" y="1175657"/>
            <a:ext cx="7035323" cy="1907177"/>
          </a:xfrm>
        </p:spPr>
        <p:txBody>
          <a:bodyPr/>
          <a:lstStyle/>
          <a:p>
            <a:r>
              <a:rPr lang="ru-RU" sz="4800" dirty="0" smtClean="0"/>
              <a:t>Конструктивное общение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49605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9" y="510219"/>
            <a:ext cx="11211860" cy="583062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9311" y="1424066"/>
            <a:ext cx="9847286" cy="445180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Как можно больше ежедневно говорите людям следующее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- Мне с вами очень хорошо </a:t>
            </a:r>
            <a:r>
              <a:rPr lang="ru-RU" dirty="0" smtClean="0"/>
              <a:t>работать/учиться </a:t>
            </a:r>
            <a:r>
              <a:rPr lang="ru-RU" dirty="0"/>
              <a:t>вместе</a:t>
            </a:r>
            <a:br>
              <a:rPr lang="ru-RU" dirty="0"/>
            </a:br>
            <a:r>
              <a:rPr lang="ru-RU" dirty="0"/>
              <a:t>- Мне с тобой хорошо</a:t>
            </a:r>
            <a:br>
              <a:rPr lang="ru-RU" dirty="0"/>
            </a:br>
            <a:r>
              <a:rPr lang="ru-RU" dirty="0"/>
              <a:t>- Я </a:t>
            </a:r>
            <a:r>
              <a:rPr lang="ru-RU" dirty="0" smtClean="0"/>
              <a:t>благодарен (на), </a:t>
            </a:r>
            <a:r>
              <a:rPr lang="ru-RU" dirty="0"/>
              <a:t>что именно вы преподаете этот предмет </a:t>
            </a:r>
            <a:br>
              <a:rPr lang="ru-RU" dirty="0"/>
            </a:br>
            <a:r>
              <a:rPr lang="ru-RU" dirty="0"/>
              <a:t>- Мне так понравилось, как ты отвечал на уроке</a:t>
            </a:r>
          </a:p>
        </p:txBody>
      </p:sp>
    </p:spTree>
    <p:extLst>
      <p:ext uri="{BB962C8B-B14F-4D97-AF65-F5344CB8AC3E}">
        <p14:creationId xmlns="" xmlns:p14="http://schemas.microsoft.com/office/powerpoint/2010/main" val="185209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9" y="510219"/>
            <a:ext cx="11211860" cy="5830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3829" y="704538"/>
            <a:ext cx="9112768" cy="936884"/>
          </a:xfrm>
        </p:spPr>
        <p:txBody>
          <a:bodyPr/>
          <a:lstStyle/>
          <a:p>
            <a:r>
              <a:rPr lang="ru-RU" dirty="0" smtClean="0"/>
              <a:t>Используйте «Я-высказывания»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4302" y="1918741"/>
            <a:ext cx="9832295" cy="3957127"/>
          </a:xfrm>
        </p:spPr>
        <p:txBody>
          <a:bodyPr>
            <a:normAutofit/>
          </a:bodyPr>
          <a:lstStyle/>
          <a:p>
            <a:r>
              <a:rPr lang="ru-RU" dirty="0"/>
              <a:t>Схема «Я-высказывания»:</a:t>
            </a:r>
          </a:p>
          <a:p>
            <a:pPr marL="0" indent="0">
              <a:buNone/>
            </a:pPr>
            <a:r>
              <a:rPr lang="ru-RU" dirty="0"/>
              <a:t>«Я-высказывание» обязательно включает в себя три компонента;</a:t>
            </a:r>
          </a:p>
          <a:p>
            <a:pPr marL="0" indent="0">
              <a:buNone/>
            </a:pPr>
            <a:r>
              <a:rPr lang="ru-RU" dirty="0" smtClean="0"/>
              <a:t>1. Описание </a:t>
            </a:r>
            <a:r>
              <a:rPr lang="ru-RU" dirty="0"/>
              <a:t>ситуации, вызвавшей напряжение;</a:t>
            </a:r>
          </a:p>
          <a:p>
            <a:pPr marL="0" indent="0">
              <a:buNone/>
            </a:pPr>
            <a:r>
              <a:rPr lang="ru-RU" dirty="0" smtClean="0"/>
              <a:t>2. Точное </a:t>
            </a:r>
            <a:r>
              <a:rPr lang="ru-RU" dirty="0"/>
              <a:t>называние своего чувства в этой ситуации;</a:t>
            </a:r>
          </a:p>
          <a:p>
            <a:pPr marL="0" indent="0">
              <a:buNone/>
            </a:pPr>
            <a:r>
              <a:rPr lang="ru-RU" dirty="0" smtClean="0"/>
              <a:t>3. Называние </a:t>
            </a:r>
            <a:r>
              <a:rPr lang="ru-RU" dirty="0"/>
              <a:t>причин возникновения напряжения (без их интерпретации).</a:t>
            </a:r>
          </a:p>
          <a:p>
            <a:pPr marL="0" indent="0">
              <a:buNone/>
            </a:pPr>
            <a:r>
              <a:rPr lang="ru-RU" dirty="0" smtClean="0"/>
              <a:t>4. Кроме </a:t>
            </a:r>
            <a:r>
              <a:rPr lang="ru-RU" dirty="0"/>
              <a:t>того, в схему можно включить как бы </a:t>
            </a:r>
            <a:r>
              <a:rPr lang="ru-RU" dirty="0" smtClean="0"/>
              <a:t>вам </a:t>
            </a:r>
            <a:r>
              <a:rPr lang="ru-RU" dirty="0"/>
              <a:t>хотелось, чтобы партнер </a:t>
            </a:r>
            <a:r>
              <a:rPr lang="ru-RU" dirty="0" smtClean="0"/>
              <a:t>по общению </a:t>
            </a:r>
            <a:r>
              <a:rPr lang="ru-RU" dirty="0"/>
              <a:t>поступил и </a:t>
            </a:r>
            <a:r>
              <a:rPr lang="ru-RU" dirty="0" smtClean="0"/>
              <a:t>сказал, </a:t>
            </a:r>
            <a:r>
              <a:rPr lang="ru-RU" dirty="0"/>
              <a:t>как </a:t>
            </a:r>
            <a:r>
              <a:rPr lang="ru-RU" dirty="0" smtClean="0"/>
              <a:t>вы </a:t>
            </a:r>
            <a:r>
              <a:rPr lang="ru-RU" dirty="0"/>
              <a:t>себя </a:t>
            </a:r>
            <a:r>
              <a:rPr lang="ru-RU" dirty="0" smtClean="0"/>
              <a:t>поведете, </a:t>
            </a:r>
            <a:r>
              <a:rPr lang="ru-RU" dirty="0"/>
              <a:t>если человек е изменит своего поведения.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52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10396" y="2596908"/>
            <a:ext cx="3966693" cy="234395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ЛИЧНАЯ И ОБЩЕСТВЕННАЯ ЖИЗНЬ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5657044" y="2052944"/>
            <a:ext cx="740533" cy="536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348506" y="1006221"/>
            <a:ext cx="5357611" cy="9530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УМЕНИЕ ОБЩАТЬСЯ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5224762">
            <a:off x="3197342" y="3294680"/>
            <a:ext cx="611591" cy="819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20471" y="3449841"/>
            <a:ext cx="233234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Стабильность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079606" y="3507276"/>
            <a:ext cx="170001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Комфорт</a:t>
            </a:r>
            <a:endParaRPr lang="ru-RU" sz="2800" dirty="0"/>
          </a:p>
        </p:txBody>
      </p:sp>
      <p:sp>
        <p:nvSpPr>
          <p:cNvPr id="16" name="Стрелка вниз 15"/>
          <p:cNvSpPr/>
          <p:nvPr/>
        </p:nvSpPr>
        <p:spPr>
          <a:xfrm rot="21393705">
            <a:off x="5939680" y="5002008"/>
            <a:ext cx="443317" cy="499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6386565">
            <a:off x="8222552" y="3367852"/>
            <a:ext cx="611591" cy="819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372567" y="5535455"/>
            <a:ext cx="1577541" cy="524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Счастье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5064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9" y="510219"/>
            <a:ext cx="11211860" cy="5830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89" y="1034322"/>
            <a:ext cx="10616781" cy="2174544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Негативкин</a:t>
            </a:r>
            <a:r>
              <a:rPr lang="ru-RU" dirty="0"/>
              <a:t> и </a:t>
            </a:r>
            <a:r>
              <a:rPr lang="ru-RU" dirty="0" err="1" smtClean="0"/>
              <a:t>Нетерпимкин</a:t>
            </a:r>
            <a:r>
              <a:rPr lang="ru-RU" dirty="0" smtClean="0"/>
              <a:t> приняли во внимание все советы </a:t>
            </a:r>
            <a:r>
              <a:rPr lang="ru-RU" dirty="0" err="1" smtClean="0"/>
              <a:t>Конструктивкина</a:t>
            </a:r>
            <a:r>
              <a:rPr lang="ru-RU" dirty="0" smtClean="0"/>
              <a:t>, и начали применять их в жизни.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3494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9351" y="764499"/>
            <a:ext cx="9907246" cy="5111370"/>
          </a:xfrm>
        </p:spPr>
        <p:txBody>
          <a:bodyPr/>
          <a:lstStyle/>
          <a:p>
            <a:r>
              <a:rPr lang="ru-RU" dirty="0" smtClean="0"/>
              <a:t>Их жизнь изменилась и теперь она стала более комфортной, стабильной и счастливой. У них теперь много друзей и знакомых, с которыми им теперь легко устанавливать и поддерживать хорошие взаимоотношения.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73" y="2646388"/>
            <a:ext cx="4033291" cy="29961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83" y="2969463"/>
            <a:ext cx="4983480" cy="23500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533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8" y="480309"/>
            <a:ext cx="11232629" cy="590550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49509" y="359763"/>
            <a:ext cx="10147090" cy="430217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Мы все разные, но все взаимосвязаны!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Давайте будем учиться конструктивному общению, чтобы</a:t>
            </a:r>
            <a:r>
              <a:rPr lang="ru-RU" dirty="0" smtClean="0">
                <a:solidFill>
                  <a:schemeClr val="tx1"/>
                </a:solidFill>
              </a:rPr>
              <a:t> сохранить </a:t>
            </a:r>
            <a:r>
              <a:rPr lang="ru-RU" dirty="0" smtClean="0">
                <a:solidFill>
                  <a:schemeClr val="bg1"/>
                </a:solidFill>
              </a:rPr>
              <a:t>связи друг с </a:t>
            </a:r>
            <a:r>
              <a:rPr lang="ru-RU" dirty="0" smtClean="0">
                <a:solidFill>
                  <a:schemeClr val="tx1"/>
                </a:solidFill>
              </a:rPr>
              <a:t>другом!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16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07181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одной далекой стране </a:t>
            </a:r>
            <a:r>
              <a:rPr lang="ru-RU" dirty="0" err="1" smtClean="0"/>
              <a:t>Спикландия</a:t>
            </a:r>
            <a:r>
              <a:rPr lang="ru-RU" dirty="0" smtClean="0"/>
              <a:t> жили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Негативкин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Нетерпимкин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32" y="2556932"/>
            <a:ext cx="3386525" cy="25727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98" y="3201440"/>
            <a:ext cx="4012367" cy="25077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541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569" y="75318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этой стране были и другие жители, но именно у этих жителей не было друзей. Они были очень одиноки и грустили из-за этого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31961" y="5292411"/>
            <a:ext cx="6264635" cy="1018447"/>
          </a:xfrm>
        </p:spPr>
        <p:txBody>
          <a:bodyPr>
            <a:normAutofit/>
          </a:bodyPr>
          <a:lstStyle/>
          <a:p>
            <a:r>
              <a:rPr lang="ru-RU" dirty="0" smtClean="0"/>
              <a:t>В поисках ответа они обратились к </a:t>
            </a:r>
            <a:r>
              <a:rPr lang="ru-RU" dirty="0" err="1" smtClean="0"/>
              <a:t>Конструктивкину</a:t>
            </a:r>
            <a:r>
              <a:rPr lang="ru-RU" dirty="0" smtClean="0"/>
              <a:t> – главе этой страны.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69" y="2977862"/>
            <a:ext cx="3286177" cy="26062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68" y="2563976"/>
            <a:ext cx="3429000" cy="2581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359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Конструктивкин</a:t>
            </a:r>
            <a:r>
              <a:rPr lang="ru-RU" dirty="0" smtClean="0"/>
              <a:t> решил помочь им. Открыл он им тайну того, почему у них не было друзей и в общении были  трудности.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377696" y="2645170"/>
            <a:ext cx="4718304" cy="3310128"/>
          </a:xfrm>
        </p:spPr>
        <p:txBody>
          <a:bodyPr/>
          <a:lstStyle/>
          <a:p>
            <a:r>
              <a:rPr lang="ru-RU" dirty="0" smtClean="0"/>
              <a:t>Дорогие мои друзья! Для того, чтобы вас окружали друзья, товарищи, коллеги и с ними складывались у вас дружественные диалоги вам нужно запомнить и применять в жизни </a:t>
            </a:r>
            <a:r>
              <a:rPr lang="ru-RU" b="1" u="sng" dirty="0" smtClean="0"/>
              <a:t>способы конструктивного общения</a:t>
            </a:r>
            <a:r>
              <a:rPr lang="ru-RU" dirty="0" smtClean="0"/>
              <a:t>!!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48" y="2814425"/>
            <a:ext cx="4718050" cy="3140873"/>
          </a:xfrm>
        </p:spPr>
      </p:pic>
    </p:spTree>
    <p:extLst>
      <p:ext uri="{BB962C8B-B14F-4D97-AF65-F5344CB8AC3E}">
        <p14:creationId xmlns="" xmlns:p14="http://schemas.microsoft.com/office/powerpoint/2010/main" val="180242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9" y="510219"/>
            <a:ext cx="11211860" cy="583062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8819" y="592388"/>
            <a:ext cx="9097777" cy="6068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Во-первых….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74361" y="1319134"/>
            <a:ext cx="9922236" cy="4556734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Пробуйте выражать свои мысли без оценок,</a:t>
            </a:r>
            <a:r>
              <a:rPr lang="ru-RU" sz="2000" b="1" i="1" dirty="0"/>
              <a:t> ярлыков, личного мнения и критики</a:t>
            </a:r>
            <a:r>
              <a:rPr lang="ru-RU" sz="2000" b="1" i="1" dirty="0" smtClean="0"/>
              <a:t> к поведению, внешности других людей – </a:t>
            </a:r>
            <a:r>
              <a:rPr lang="ru-RU" sz="2000" b="1" i="1" dirty="0" err="1" smtClean="0"/>
              <a:t>безоценочное</a:t>
            </a:r>
            <a:r>
              <a:rPr lang="ru-RU" sz="2000" b="1" i="1" dirty="0" smtClean="0"/>
              <a:t> суждение. </a:t>
            </a:r>
          </a:p>
          <a:p>
            <a:pPr marL="0" indent="0">
              <a:buNone/>
            </a:pPr>
            <a:r>
              <a:rPr lang="ru-RU" sz="2000" dirty="0" smtClean="0"/>
              <a:t>Проверим как у вас получиться. Опишите </a:t>
            </a:r>
            <a:r>
              <a:rPr lang="ru-RU" sz="2000" dirty="0"/>
              <a:t>трех людей: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Ø Торговец неславянского происхождения на рынке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Ø Молодой человек весь в черном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Ø Бомж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    В процессе описания </a:t>
            </a:r>
            <a:r>
              <a:rPr lang="ru-RU" sz="2000" dirty="0" smtClean="0"/>
              <a:t>постарайтесь не </a:t>
            </a:r>
            <a:r>
              <a:rPr lang="ru-RU" sz="2000" dirty="0"/>
              <a:t>выражать личного мнения («нравится» - «не нравится», «хороший» - «плохой», «наш» - «не наш» и т.д.), потому что все это – не факты. Факты – лишь то, что вы видите: цвет волос и глаз, качество одежды, род занятий, возраст и т.д. Опять же, если вы ежедневно будете учиться выражать суждение без оценок, ваши отношения с людьми изменятся в лучшую сторону.</a:t>
            </a:r>
            <a:br>
              <a:rPr lang="ru-RU" sz="2000" dirty="0"/>
            </a:b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61440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Во-вторых….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9" y="510219"/>
            <a:ext cx="11211860" cy="583062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637" y="1417679"/>
            <a:ext cx="9601196" cy="3318936"/>
          </a:xfrm>
        </p:spPr>
        <p:txBody>
          <a:bodyPr/>
          <a:lstStyle/>
          <a:p>
            <a:r>
              <a:rPr lang="ru-RU" dirty="0"/>
              <a:t>Учитесь слушать и слышать собеседника, а также смотреть и видеть вокруг </a:t>
            </a:r>
            <a:r>
              <a:rPr lang="ru-RU" dirty="0" smtClean="0"/>
              <a:t>себя.</a:t>
            </a:r>
          </a:p>
          <a:p>
            <a:pPr marL="0" indent="0">
              <a:buNone/>
            </a:pPr>
            <a:r>
              <a:rPr lang="ru-RU" dirty="0" smtClean="0"/>
              <a:t>Будьте внимательны к тому, что чувствует другой человек. 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14088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9" y="510219"/>
            <a:ext cx="11211860" cy="5830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3651" y="487456"/>
            <a:ext cx="8603103" cy="7567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В-третьих….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557" y="1139252"/>
            <a:ext cx="10222040" cy="47366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Не переходите с роли или проблемы на личность. Негативная </a:t>
            </a:r>
            <a:r>
              <a:rPr lang="ru-RU" dirty="0"/>
              <a:t>оценка личности в целом вызывает агрессию, обиду или чувство безнадежности.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Вот некоторые примеры замечаний по роли и по личности:</a:t>
            </a:r>
            <a:br>
              <a:rPr lang="ru-RU" dirty="0"/>
            </a:br>
            <a:r>
              <a:rPr lang="ru-RU" dirty="0"/>
              <a:t>- Вы сегодня опять не сделали того, что пообещали (оценка роли)</a:t>
            </a:r>
            <a:br>
              <a:rPr lang="ru-RU" dirty="0"/>
            </a:br>
            <a:r>
              <a:rPr lang="ru-RU" dirty="0"/>
              <a:t>- Вы ленивый и безответственный человек (оценка личности)</a:t>
            </a:r>
            <a:br>
              <a:rPr lang="ru-RU" dirty="0"/>
            </a:br>
            <a:r>
              <a:rPr lang="ru-RU" dirty="0"/>
              <a:t>- В этой ситуации вы допустил ошибку (оценка роли)</a:t>
            </a:r>
            <a:br>
              <a:rPr lang="ru-RU" dirty="0"/>
            </a:br>
            <a:r>
              <a:rPr lang="ru-RU" dirty="0"/>
              <a:t>- У вас никогда ничего не получается (оценка личности)</a:t>
            </a:r>
            <a:br>
              <a:rPr lang="ru-RU" dirty="0"/>
            </a:br>
            <a:r>
              <a:rPr lang="ru-RU" dirty="0"/>
              <a:t>- Вы не сдали отчет о результатах работы на прошлой неделе (оценка роли)</a:t>
            </a:r>
            <a:br>
              <a:rPr lang="ru-RU" dirty="0"/>
            </a:br>
            <a:r>
              <a:rPr lang="ru-RU" dirty="0"/>
              <a:t>- Вы несерьезно относитесь к системе отчетности в нашей организации (оценка личности).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    Оценка роли без перехода на личности со временем воспитает человека, заставит его выполнять свои функции правильно, безошибочно.</a:t>
            </a:r>
          </a:p>
        </p:txBody>
      </p:sp>
    </p:spTree>
    <p:extLst>
      <p:ext uri="{BB962C8B-B14F-4D97-AF65-F5344CB8AC3E}">
        <p14:creationId xmlns="" xmlns:p14="http://schemas.microsoft.com/office/powerpoint/2010/main" val="316101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9" y="510219"/>
            <a:ext cx="11211860" cy="5830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599" y="592388"/>
            <a:ext cx="7538801" cy="4419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 еще….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518" y="1274163"/>
            <a:ext cx="10912839" cy="502170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Учитесь умению управлять своими эмоциями </a:t>
            </a:r>
          </a:p>
          <a:p>
            <a:r>
              <a:rPr lang="ru-RU" dirty="0" smtClean="0"/>
              <a:t>Прорабатывайте свои реакции на сказанное или увиденное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dirty="0"/>
              <a:t>барьерам в общении относятся следующие тональности: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1. Приказ, указание, команда («Повтори еще раз …», «Говори медленнее …», «Не говори со мной таким тоном …»).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2. Предупреждение, угроза, обещание («Успокойся и я тебя охотно выслушаю», «Ты пожалеешь, если этот сделаешь …»).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3. Осуждение, критика, не согласие, оценка («Ты поступил глупо…», «Я ведь тебя предупреждала …», «А вот теперь ты на правильном пути»).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4. Брань, «ярлыки», обобщения («вы все такие …»).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490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9" y="510219"/>
            <a:ext cx="11211860" cy="5830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3396" y="592387"/>
            <a:ext cx="8797975" cy="846669"/>
          </a:xfrm>
        </p:spPr>
        <p:txBody>
          <a:bodyPr/>
          <a:lstStyle/>
          <a:p>
            <a:r>
              <a:rPr lang="ru-RU" dirty="0" smtClean="0"/>
              <a:t>Ой! Чуть не забыл…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459" y="1543987"/>
            <a:ext cx="10568066" cy="4557010"/>
          </a:xfrm>
        </p:spPr>
        <p:txBody>
          <a:bodyPr>
            <a:normAutofit/>
          </a:bodyPr>
          <a:lstStyle/>
          <a:p>
            <a:r>
              <a:rPr lang="ru-RU" dirty="0" smtClean="0"/>
              <a:t>Мыслите и утверждайте позитивно </a:t>
            </a:r>
          </a:p>
          <a:p>
            <a:r>
              <a:rPr lang="ru-RU" dirty="0" smtClean="0"/>
              <a:t>Больше говорите «Я-высказываний», чем «Ты-высказываний» </a:t>
            </a:r>
          </a:p>
          <a:p>
            <a:pPr marL="0" indent="0">
              <a:buNone/>
            </a:pPr>
            <a:r>
              <a:rPr lang="ru-RU" dirty="0" smtClean="0"/>
              <a:t>Думайте и говорите о </a:t>
            </a:r>
            <a:r>
              <a:rPr lang="ru-RU" dirty="0"/>
              <a:t>хорошем (наши слова материализуются, а помыслы реализуются).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Используйте как </a:t>
            </a:r>
            <a:r>
              <a:rPr lang="ru-RU" dirty="0"/>
              <a:t>можно больше </a:t>
            </a:r>
            <a:r>
              <a:rPr lang="ru-RU" dirty="0" smtClean="0"/>
              <a:t>похвалу</a:t>
            </a:r>
            <a:r>
              <a:rPr lang="ru-RU" dirty="0"/>
              <a:t>, поощрения, высказывание добрых позитивных чувств и </a:t>
            </a:r>
            <a:r>
              <a:rPr lang="ru-RU" dirty="0" smtClean="0"/>
              <a:t>мыслей.</a:t>
            </a:r>
          </a:p>
          <a:p>
            <a:pPr marL="0" indent="0">
              <a:buNone/>
            </a:pPr>
            <a:r>
              <a:rPr lang="ru-RU" dirty="0" smtClean="0"/>
              <a:t>Метод </a:t>
            </a:r>
            <a:r>
              <a:rPr lang="ru-RU" dirty="0"/>
              <a:t>позитивных утверждений – это способность признать не только свою ценность и значимость, но и ценность другого человека, не зависимо от его взглядов, убеждений и действий.</a:t>
            </a:r>
          </a:p>
        </p:txBody>
      </p:sp>
    </p:spTree>
    <p:extLst>
      <p:ext uri="{BB962C8B-B14F-4D97-AF65-F5344CB8AC3E}">
        <p14:creationId xmlns="" xmlns:p14="http://schemas.microsoft.com/office/powerpoint/2010/main" val="424815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</TotalTime>
  <Words>448</Words>
  <Application>Microsoft Office PowerPoint</Application>
  <PresentationFormat>Произвольный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Натуральные материалы</vt:lpstr>
      <vt:lpstr>Конструктивное общение</vt:lpstr>
      <vt:lpstr>В одной далекой стране Спикландия жили </vt:lpstr>
      <vt:lpstr>В этой стране были и другие жители, но именно у этих жителей не было друзей. Они были очень одиноки и грустили из-за этого</vt:lpstr>
      <vt:lpstr>Конструктивкин решил помочь им. Открыл он им тайну того, почему у них не было друзей и в общении были  трудности.</vt:lpstr>
      <vt:lpstr>Во-первых….</vt:lpstr>
      <vt:lpstr>Во-вторых….</vt:lpstr>
      <vt:lpstr>В-третьих….</vt:lpstr>
      <vt:lpstr>И еще….</vt:lpstr>
      <vt:lpstr>Ой! Чуть не забыл…</vt:lpstr>
      <vt:lpstr>Слайд 10</vt:lpstr>
      <vt:lpstr>Используйте «Я-высказывания»</vt:lpstr>
      <vt:lpstr>Слайд 12</vt:lpstr>
      <vt:lpstr>Негативкин и Нетерпимкин приняли во внимание все советы Конструктивкина, и начали применять их в жизни. </vt:lpstr>
      <vt:lpstr>Слайд 14</vt:lpstr>
      <vt:lpstr>Мы все разные, но все взаимосвязаны! Давайте будем учиться конструктивному общению, чтобы сохранить связи друг с другом!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конструктивного общения</dc:title>
  <dc:creator>Kseniya Efremova</dc:creator>
  <cp:lastModifiedBy>User</cp:lastModifiedBy>
  <cp:revision>15</cp:revision>
  <dcterms:created xsi:type="dcterms:W3CDTF">2014-11-28T08:40:56Z</dcterms:created>
  <dcterms:modified xsi:type="dcterms:W3CDTF">2021-11-17T10:53:26Z</dcterms:modified>
</cp:coreProperties>
</file>